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sldIdLst>
    <p:sldId id="256" r:id="rId2"/>
    <p:sldId id="275" r:id="rId3"/>
    <p:sldId id="258" r:id="rId4"/>
    <p:sldId id="276" r:id="rId5"/>
    <p:sldId id="259" r:id="rId6"/>
    <p:sldId id="262" r:id="rId7"/>
    <p:sldId id="277" r:id="rId8"/>
    <p:sldId id="278" r:id="rId9"/>
    <p:sldId id="263" r:id="rId10"/>
    <p:sldId id="280" r:id="rId11"/>
    <p:sldId id="279" r:id="rId12"/>
    <p:sldId id="260" r:id="rId13"/>
    <p:sldId id="273" r:id="rId14"/>
    <p:sldId id="264" r:id="rId15"/>
    <p:sldId id="265" r:id="rId16"/>
    <p:sldId id="274" r:id="rId1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68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09671D-8E70-4750-B4BD-60AB9293DC56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CB8AA4-4AE1-4D59-BD58-B41929B1A79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8229600" cy="1143000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0ECF7-7C9C-47FE-9F3C-E18DF4C115D7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8363D6-EF2C-4A5A-95FB-2EC0519FC62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4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F0375A-42F9-4831-AEE2-DD479D723A41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DB552A-D116-41DE-8549-BAC09C3AE7A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Заголовок, 1 большой объект и 2 маленьких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6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71F27C-93E8-40BB-9E35-E1D17A7CF5EC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7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61C7F8-2ADB-42FC-A0CF-DF037071362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5787EC-C2A0-4319-83B9-05C81190E7C4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23975F-CB36-49B8-9822-86BDE3E89BF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Заголовок и четыре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7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1D61C8-D5B8-4915-969A-F9E5A1365259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8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FEE011-648C-4530-83D8-A507DB41A7C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Заголовок, 2 маленьких объекта и 1 большой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quarter" idx="2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half" idx="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6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C455CF-1AD8-40C4-9542-5C6789220322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7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B99CD6-39A7-4ACE-AFAA-B7F554AC973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</a:p>
        </p:txBody>
      </p:sp>
      <p:sp>
        <p:nvSpPr>
          <p:cNvPr id="5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D156D7-0F1D-4EA5-AB8B-EDFE652F7A8D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6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4F9A70-3397-4B1F-9AF2-2A3A41CCCED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A23E093B-B783-4E89-B7BB-F2A99AEF1F35}" type="datetimeFigureOut">
              <a:rPr lang="ru-RU"/>
              <a:pPr>
                <a:defRPr/>
              </a:pPr>
              <a:t>30.09.2019</a:t>
            </a:fld>
            <a:endParaRPr lang="ru-RU"/>
          </a:p>
        </p:txBody>
      </p:sp>
      <p:sp>
        <p:nvSpPr>
          <p:cNvPr id="8" name="Нижний колонтитул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23B8C8C-BBAC-49A6-80D3-641D1173D0E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419475" y="4076700"/>
            <a:ext cx="4968875" cy="1008063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ru-RU" sz="2400" i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Карпова Зинаида Федоровна</a:t>
            </a:r>
          </a:p>
          <a:p>
            <a:pPr eaLnBrk="1" hangingPunct="1">
              <a:spcBef>
                <a:spcPct val="0"/>
              </a:spcBef>
            </a:pPr>
            <a:r>
              <a:rPr lang="ru-RU" sz="2400" i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учитель начальных классов</a:t>
            </a:r>
          </a:p>
        </p:txBody>
      </p:sp>
      <p:sp>
        <p:nvSpPr>
          <p:cNvPr id="10243" name="Заголовок 1"/>
          <p:cNvSpPr txBox="1">
            <a:spLocks/>
          </p:cNvSpPr>
          <p:nvPr/>
        </p:nvSpPr>
        <p:spPr bwMode="auto">
          <a:xfrm>
            <a:off x="1908175" y="1268413"/>
            <a:ext cx="6121400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sz="6000" dirty="0">
                <a:solidFill>
                  <a:srgbClr val="953735"/>
                </a:solidFill>
              </a:rPr>
              <a:t>3</a:t>
            </a:r>
            <a:r>
              <a:rPr lang="ru-RU" sz="6000" dirty="0">
                <a:solidFill>
                  <a:srgbClr val="953735"/>
                </a:solidFill>
              </a:rPr>
              <a:t>-Б класс </a:t>
            </a:r>
          </a:p>
          <a:p>
            <a:pPr algn="ctr"/>
            <a:r>
              <a:rPr lang="ru-RU" sz="6000" dirty="0">
                <a:solidFill>
                  <a:srgbClr val="953735"/>
                </a:solidFill>
              </a:rPr>
              <a:t>школа №111</a:t>
            </a:r>
          </a:p>
        </p:txBody>
      </p:sp>
    </p:spTree>
  </p:cSld>
  <p:clrMapOvr>
    <a:masterClrMapping/>
  </p:clrMapOvr>
  <p:transition>
    <p:push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10412" t="-1516" r="9371" b="10608"/>
          <a:stretch/>
        </p:blipFill>
        <p:spPr>
          <a:xfrm>
            <a:off x="1835696" y="692696"/>
            <a:ext cx="6480720" cy="49220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5024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412776"/>
            <a:ext cx="3778939" cy="504056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66587"/>
            <a:ext cx="4755292" cy="356646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12379">
            <a:off x="1927474" y="3636112"/>
            <a:ext cx="3093213" cy="229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14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046332"/>
            <a:ext cx="5784643" cy="42844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Прямоугольник 5"/>
          <p:cNvSpPr/>
          <p:nvPr/>
        </p:nvSpPr>
        <p:spPr>
          <a:xfrm>
            <a:off x="522445" y="476672"/>
            <a:ext cx="55446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Приготовь скорей дневник,</a:t>
            </a:r>
          </a:p>
          <a:p>
            <a:r>
              <a:rPr lang="ru-RU" sz="2400" b="1" i="1" dirty="0"/>
              <a:t>Вот опять ты — ученик.</a:t>
            </a:r>
          </a:p>
          <a:p>
            <a:r>
              <a:rPr lang="ru-RU" sz="2400" b="1" i="1" dirty="0"/>
              <a:t>В третий класс пришел учиться,</a:t>
            </a:r>
          </a:p>
          <a:p>
            <a:r>
              <a:rPr lang="ru-RU" sz="2400" b="1" i="1" dirty="0"/>
              <a:t>Есть, к чему тебе стремиться.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1927551"/>
            <a:ext cx="5904656" cy="4352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Прямоугольник 4"/>
          <p:cNvSpPr/>
          <p:nvPr/>
        </p:nvSpPr>
        <p:spPr>
          <a:xfrm>
            <a:off x="539552" y="332656"/>
            <a:ext cx="49685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Утром в лагерь мы вставали</a:t>
            </a:r>
          </a:p>
          <a:p>
            <a:r>
              <a:rPr lang="ru-RU" sz="2400" b="1" i="1" dirty="0"/>
              <a:t>На зарядке танцевали.</a:t>
            </a:r>
          </a:p>
          <a:p>
            <a:r>
              <a:rPr lang="ru-RU" sz="2400" b="1" i="1" dirty="0"/>
              <a:t>Целый день мы развлекались,</a:t>
            </a:r>
          </a:p>
          <a:p>
            <a:r>
              <a:rPr lang="ru-RU" sz="2400" b="1" i="1" dirty="0"/>
              <a:t>Ну а к вечеру прощались.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00" t="38450" b="26900"/>
          <a:stretch/>
        </p:blipFill>
        <p:spPr>
          <a:xfrm>
            <a:off x="1403648" y="371247"/>
            <a:ext cx="4320480" cy="46419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Прямоугольник 7"/>
          <p:cNvSpPr/>
          <p:nvPr/>
        </p:nvSpPr>
        <p:spPr>
          <a:xfrm>
            <a:off x="3059832" y="4941168"/>
            <a:ext cx="58143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Лагерь школьный – счастья лучик,</a:t>
            </a:r>
          </a:p>
          <a:p>
            <a:r>
              <a:rPr lang="ru-RU" sz="2400" b="1" i="1" dirty="0"/>
              <a:t>Счастья яркая звезда,</a:t>
            </a:r>
          </a:p>
          <a:p>
            <a:r>
              <a:rPr lang="ru-RU" sz="2400" b="1" i="1" dirty="0"/>
              <a:t>Потому что самый лучший </a:t>
            </a:r>
          </a:p>
          <a:p>
            <a:r>
              <a:rPr lang="ru-RU" sz="2400" b="1" i="1" dirty="0"/>
              <a:t>Друг с тобою здесь всегда.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404664"/>
            <a:ext cx="3651870" cy="48691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Прямоугольник 7"/>
          <p:cNvSpPr/>
          <p:nvPr/>
        </p:nvSpPr>
        <p:spPr>
          <a:xfrm>
            <a:off x="4355976" y="5157192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i="1" dirty="0"/>
              <a:t>Кто пришел к нам в сентябре?</a:t>
            </a:r>
          </a:p>
          <a:p>
            <a:r>
              <a:rPr lang="ru-RU" sz="2000" b="1" i="1" dirty="0"/>
              <a:t>Неужели третий «Б»?</a:t>
            </a:r>
          </a:p>
          <a:p>
            <a:r>
              <a:rPr lang="ru-RU" sz="2000" b="1" i="1" dirty="0"/>
              <a:t>Как вы лето провели?</a:t>
            </a:r>
          </a:p>
          <a:p>
            <a:r>
              <a:rPr lang="ru-RU" sz="2000" b="1" i="1" dirty="0"/>
              <a:t>Книжки прочитать смогли?</a:t>
            </a:r>
            <a:endParaRPr lang="en-US" sz="20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476672"/>
            <a:ext cx="6372980" cy="47797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Прямоугольник 4"/>
          <p:cNvSpPr/>
          <p:nvPr/>
        </p:nvSpPr>
        <p:spPr>
          <a:xfrm>
            <a:off x="2987824" y="5157192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i="1" dirty="0"/>
              <a:t>Третий класс — большое дело,</a:t>
            </a:r>
          </a:p>
          <a:p>
            <a:r>
              <a:rPr lang="ru-RU" sz="2000" b="1" i="1" dirty="0"/>
              <a:t>Год начнем учебный смело,</a:t>
            </a:r>
          </a:p>
          <a:p>
            <a:r>
              <a:rPr lang="ru-RU" sz="2000" b="1" i="1" dirty="0"/>
              <a:t>Чтоб могли гордиться нами,</a:t>
            </a:r>
          </a:p>
          <a:p>
            <a:r>
              <a:rPr lang="ru-RU" sz="2000" b="1" i="1" dirty="0"/>
              <a:t>Лучшими учениками!</a:t>
            </a:r>
            <a:endParaRPr lang="en-US" sz="20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403648" y="332656"/>
            <a:ext cx="691276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i="1" dirty="0" smtClean="0">
                <a:solidFill>
                  <a:srgbClr val="FF0000"/>
                </a:solidFill>
              </a:rPr>
              <a:t>          </a:t>
            </a:r>
            <a:r>
              <a:rPr lang="ru-RU" sz="4400" b="1" i="1" dirty="0" smtClean="0">
                <a:solidFill>
                  <a:srgbClr val="FF0000"/>
                </a:solidFill>
              </a:rPr>
              <a:t>Наш </a:t>
            </a:r>
            <a:r>
              <a:rPr lang="ru-RU" sz="4400" b="1" i="1" dirty="0">
                <a:solidFill>
                  <a:srgbClr val="FF0000"/>
                </a:solidFill>
              </a:rPr>
              <a:t>отряд </a:t>
            </a:r>
            <a:br>
              <a:rPr lang="ru-RU" sz="4400" b="1" i="1" dirty="0">
                <a:solidFill>
                  <a:srgbClr val="FF0000"/>
                </a:solidFill>
              </a:rPr>
            </a:br>
            <a:r>
              <a:rPr lang="ru-RU" sz="4400" b="1" i="1" dirty="0">
                <a:solidFill>
                  <a:srgbClr val="FF0000"/>
                </a:solidFill>
              </a:rPr>
              <a:t>«Солнечные лучики»</a:t>
            </a:r>
            <a:endParaRPr lang="en-US" sz="4400" b="1" i="1" dirty="0">
              <a:solidFill>
                <a:srgbClr val="FF0000"/>
              </a:solidFill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2987675" y="2781300"/>
            <a:ext cx="5400675" cy="204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3200" b="1" dirty="0"/>
              <a:t>Солнышко! Солнышко!</a:t>
            </a:r>
          </a:p>
          <a:p>
            <a:r>
              <a:rPr lang="ru-RU" sz="3200" b="1" dirty="0"/>
              <a:t>Мы твои лучи!</a:t>
            </a:r>
          </a:p>
          <a:p>
            <a:r>
              <a:rPr lang="ru-RU" sz="3200" b="1" dirty="0"/>
              <a:t>Быть людьми хорошими </a:t>
            </a:r>
          </a:p>
          <a:p>
            <a:r>
              <a:rPr lang="ru-RU" sz="3200" b="1" dirty="0"/>
              <a:t>Ты нас научи!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899592" y="2781300"/>
            <a:ext cx="1539875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3200" b="1" i="1" u="sng" dirty="0"/>
              <a:t>Девиз:</a:t>
            </a: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1116013" y="2349500"/>
            <a:ext cx="7056437" cy="0"/>
          </a:xfrm>
          <a:prstGeom prst="line">
            <a:avLst/>
          </a:prstGeom>
          <a:noFill/>
          <a:ln w="50800" cmpd="dbl">
            <a:solidFill>
              <a:srgbClr val="003366"/>
            </a:solidFill>
            <a:round/>
            <a:headEnd/>
            <a:tailEnd/>
          </a:ln>
        </p:spPr>
        <p:txBody>
          <a:bodyPr/>
          <a:lstStyle/>
          <a:p>
            <a:endParaRPr lang="ru-RU"/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2987675" y="5300663"/>
            <a:ext cx="5256213" cy="0"/>
          </a:xfrm>
          <a:prstGeom prst="line">
            <a:avLst/>
          </a:prstGeom>
          <a:noFill/>
          <a:ln w="50800" cmpd="dbl">
            <a:solidFill>
              <a:srgbClr val="003366"/>
            </a:solidFill>
            <a:round/>
            <a:headEnd/>
            <a:tailEnd/>
          </a:ln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693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773724" y="5157192"/>
            <a:ext cx="53285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i="1" dirty="0"/>
              <a:t>Быстро лето пролетело,</a:t>
            </a:r>
          </a:p>
          <a:p>
            <a:r>
              <a:rPr lang="ru-RU" sz="2000" b="1" i="1" dirty="0"/>
              <a:t>Наступил учебный год,</a:t>
            </a:r>
          </a:p>
          <a:p>
            <a:r>
              <a:rPr lang="ru-RU" sz="2000" b="1" i="1" dirty="0"/>
              <a:t>Но и осень нам немало</a:t>
            </a:r>
          </a:p>
          <a:p>
            <a:r>
              <a:rPr lang="ru-RU" sz="2000" b="1" i="1" dirty="0"/>
              <a:t>Дней хороших принесёт.</a:t>
            </a:r>
            <a:endParaRPr lang="en-US" sz="2000" b="1" i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93939"/>
            <a:ext cx="6351004" cy="476325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476672"/>
            <a:ext cx="6352583" cy="476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8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89" t="19811" r="5715" b="7040"/>
          <a:stretch/>
        </p:blipFill>
        <p:spPr>
          <a:xfrm>
            <a:off x="1403648" y="332656"/>
            <a:ext cx="4536504" cy="47865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Прямоугольник 6"/>
          <p:cNvSpPr/>
          <p:nvPr/>
        </p:nvSpPr>
        <p:spPr>
          <a:xfrm>
            <a:off x="3563888" y="5013176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400" b="1" i="1" dirty="0"/>
              <a:t>Прозвенит звонок веселый, </a:t>
            </a:r>
          </a:p>
          <a:p>
            <a:r>
              <a:rPr lang="ru-RU" sz="2400" b="1" i="1" dirty="0"/>
              <a:t>И откроется тетрадь. </a:t>
            </a:r>
          </a:p>
          <a:p>
            <a:r>
              <a:rPr lang="ru-RU" sz="2400" b="1" i="1" dirty="0"/>
              <a:t>Вот и школа, вот и школа </a:t>
            </a:r>
          </a:p>
          <a:p>
            <a:r>
              <a:rPr lang="ru-RU" sz="2400" b="1" i="1" dirty="0"/>
              <a:t>Нас зовет к себе опять. 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6"/>
          <p:cNvSpPr txBox="1">
            <a:spLocks noChangeArrowheads="1"/>
          </p:cNvSpPr>
          <p:nvPr/>
        </p:nvSpPr>
        <p:spPr bwMode="auto">
          <a:xfrm>
            <a:off x="2483768" y="5373216"/>
            <a:ext cx="5700215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600" b="1" i="1" dirty="0">
                <a:latin typeface="Times New Roman" pitchFamily="18" charset="0"/>
              </a:rPr>
              <a:t>Солнце смотрит с улыбкой задорной</a:t>
            </a:r>
          </a:p>
          <a:p>
            <a:r>
              <a:rPr lang="ru-RU" sz="2600" b="1" i="1" dirty="0">
                <a:latin typeface="Times New Roman" pitchFamily="18" charset="0"/>
              </a:rPr>
              <a:t>На веселых нарядных ребят.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620688"/>
            <a:ext cx="6336704" cy="4752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2477" b="9723"/>
          <a:stretch/>
        </p:blipFill>
        <p:spPr>
          <a:xfrm>
            <a:off x="1475656" y="332656"/>
            <a:ext cx="6264696" cy="47718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Прямоугольник 3"/>
          <p:cNvSpPr/>
          <p:nvPr/>
        </p:nvSpPr>
        <p:spPr>
          <a:xfrm>
            <a:off x="1979712" y="5255164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b="1" i="1" dirty="0"/>
              <a:t>Когда пришли мы в 1 класс</a:t>
            </a:r>
          </a:p>
          <a:p>
            <a:r>
              <a:rPr lang="ru-RU" sz="1600" b="1" i="1" dirty="0"/>
              <a:t>Погожим сентябрём.</a:t>
            </a:r>
          </a:p>
          <a:p>
            <a:r>
              <a:rPr lang="ru-RU" sz="1600" b="1" i="1" dirty="0"/>
              <a:t>Учитель познакомил нас</a:t>
            </a:r>
          </a:p>
          <a:p>
            <a:r>
              <a:rPr lang="ru-RU" sz="1600" b="1" i="1" dirty="0"/>
              <a:t>С волшебным Букварём.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148064" y="5255164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b="1" i="1" dirty="0"/>
              <a:t>Мы все умели говорить,</a:t>
            </a:r>
          </a:p>
          <a:p>
            <a:r>
              <a:rPr lang="ru-RU" sz="1600" b="1" i="1" dirty="0"/>
              <a:t>Да и читать слегка.</a:t>
            </a:r>
          </a:p>
          <a:p>
            <a:r>
              <a:rPr lang="ru-RU" sz="1600" b="1" i="1" dirty="0"/>
              <a:t>Букварь же нам хотел раскрыть</a:t>
            </a:r>
          </a:p>
          <a:p>
            <a:r>
              <a:rPr lang="ru-RU" sz="1600" b="1" i="1" dirty="0"/>
              <a:t>Секреты языка.</a:t>
            </a:r>
          </a:p>
        </p:txBody>
      </p:sp>
    </p:spTree>
    <p:extLst>
      <p:ext uri="{BB962C8B-B14F-4D97-AF65-F5344CB8AC3E}">
        <p14:creationId xmlns:p14="http://schemas.microsoft.com/office/powerpoint/2010/main" val="21381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7239" b="9965"/>
          <a:stretch/>
        </p:blipFill>
        <p:spPr>
          <a:xfrm>
            <a:off x="1907704" y="692696"/>
            <a:ext cx="6380997" cy="48965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1973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32656"/>
            <a:ext cx="6544270" cy="47251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Прямоугольник 5"/>
          <p:cNvSpPr/>
          <p:nvPr/>
        </p:nvSpPr>
        <p:spPr>
          <a:xfrm>
            <a:off x="2699792" y="4941168"/>
            <a:ext cx="62464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Всех собрал нас школьный лагерь</a:t>
            </a:r>
          </a:p>
          <a:p>
            <a:r>
              <a:rPr lang="ru-RU" sz="2400" b="1" i="1" dirty="0"/>
              <a:t>В свой весёлый хоровод.</a:t>
            </a:r>
          </a:p>
          <a:p>
            <a:r>
              <a:rPr lang="ru-RU" sz="2400" b="1" i="1" dirty="0"/>
              <a:t>Здесь в волшебников и магов</a:t>
            </a:r>
          </a:p>
          <a:p>
            <a:r>
              <a:rPr lang="ru-RU" sz="2400" b="1" i="1" dirty="0"/>
              <a:t>Превращается народ.</a:t>
            </a:r>
            <a:endParaRPr lang="en-US" sz="2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00000"/>
      </a:hlink>
      <a:folHlink>
        <a:srgbClr val="FF7F7F"/>
      </a:folHlink>
    </a:clrScheme>
    <a:fontScheme name="Тема 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1155</TotalTime>
  <Words>235</Words>
  <Application>Microsoft Office PowerPoint</Application>
  <PresentationFormat>Экран (4:3)</PresentationFormat>
  <Paragraphs>52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9" baseType="lpstr">
      <vt:lpstr>Arial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Елена</dc:creator>
  <cp:lastModifiedBy>MAX</cp:lastModifiedBy>
  <cp:revision>33</cp:revision>
  <dcterms:created xsi:type="dcterms:W3CDTF">2013-08-17T08:34:50Z</dcterms:created>
  <dcterms:modified xsi:type="dcterms:W3CDTF">2019-09-30T20:44:41Z</dcterms:modified>
</cp:coreProperties>
</file>

<file path=docProps/thumbnail.jpeg>
</file>